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69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3BC1-3A49-437A-A218-861538BDBC73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ADDE-704B-436D-9E45-8662CF585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>
            <a:extLst>
              <a:ext uri="{FF2B5EF4-FFF2-40B4-BE49-F238E27FC236}">
                <a16:creationId xmlns:a16="http://schemas.microsoft.com/office/drawing/2014/main" id="{8B8CBE3C-B86E-3967-855B-C68ABBBBD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318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5FC2F-9C2D-A5BC-034A-77A1096A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9042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2025/2026 учебном году информационно-образовательный проект «Школа Активного Гражданина» проходил под девизом «Быть достойным гражданином  - значит быть активным гражданином Республики Беларусь» </a:t>
            </a:r>
            <a:endParaRPr lang="ru-BY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5AF5A-5A0A-AF2D-F1D9-E416605EAD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2420888"/>
            <a:ext cx="8503920" cy="3678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Мероприятия проекта проводились в 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V-XI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 один раз в месяц (каждый четвертый четверг месяца). В течение учебного года было проведено 9 тематических занятий.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Ключевая идея тематических занятий  - формирование у учащихся знаний, личных качеств, ценностных ориентаций, которыми должен обладать юный гражданин Республики Беларусь.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Основная цель мероприятий проекта «ШАГ» - помочь молодым людям найти свое место в обществе, научиться приносить пользу людям, своей стране, реализовать себя, выстроить жизненную траекторию развития.</a:t>
            </a:r>
            <a:endParaRPr lang="ru-BY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0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785818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21.05.2026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«Быть достойным гражданином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занимать активную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гражданскую позицию»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462C3-7B6F-061C-7512-326B7C50D52B}"/>
              </a:ext>
            </a:extLst>
          </p:cNvPr>
          <p:cNvSpPr txBox="1"/>
          <p:nvPr/>
        </p:nvSpPr>
        <p:spPr>
          <a:xfrm>
            <a:off x="269777" y="155664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21 мая состоялась заключительная встреча в рамках информационно-образовательного проекта «ШАГ». На мероприятие была приглашена первый секретарь Жодинского ГК ОО «БРСМ» Черткова Марина Сергеевна. Ребята совместно с Мариной Сергеевной обсудили участие в деятельности молодежных и детских общественных объединениях; молодежное волонтерское движение; молодежные инициативы, а так же трудоустройство подростков и молодежи  </a:t>
            </a:r>
            <a:endParaRPr lang="ru-BY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C59CA2-7337-67FC-07F2-854D954F3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727861" cy="2184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17052B-2CF2-6425-2C5C-276DC2DB4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17565"/>
            <a:ext cx="4727862" cy="2184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>
            <a:extLst>
              <a:ext uri="{FF2B5EF4-FFF2-40B4-BE49-F238E27FC236}">
                <a16:creationId xmlns:a16="http://schemas.microsoft.com/office/drawing/2014/main" id="{C2F3E721-6022-0505-E6C5-15782191B5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318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FDD1B-23C2-B860-82CA-BA4ABD5D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24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</a:br>
            <a:b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25.09.2025</a:t>
            </a:r>
            <a:b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Тема: «Быть достойным гражданином </a:t>
            </a:r>
            <a:b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Республики Беларусь –  </a:t>
            </a:r>
            <a:b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быть преданным своей Родине»</a:t>
            </a:r>
            <a:br>
              <a:rPr kumimoji="0" lang="ru-RU" sz="2400" b="1" i="0" u="none" strike="noStrike" kern="1200" cap="none" spc="0" normalizeH="0" baseline="0" noProof="0" dirty="0">
                <a:ln w="9525">
                  <a:solidFill>
                    <a:srgbClr val="C5D1D7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</a:br>
            <a:endParaRPr lang="ru-BY" dirty="0"/>
          </a:p>
        </p:txBody>
      </p:sp>
      <p:pic>
        <p:nvPicPr>
          <p:cNvPr id="5" name="Picture 2" descr="\\Piotuh\для обмена\Организаторы\Май\ШАГ\25.09.2025\20250925_135022.jpg">
            <a:extLst>
              <a:ext uri="{FF2B5EF4-FFF2-40B4-BE49-F238E27FC236}">
                <a16:creationId xmlns:a16="http://schemas.microsoft.com/office/drawing/2014/main" id="{30674F96-06AA-5A0B-9046-0F07D63C392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17769"/>
            <a:ext cx="3458095" cy="1596044"/>
          </a:xfrm>
          <a:prstGeom prst="rect">
            <a:avLst/>
          </a:prstGeom>
          <a:noFill/>
        </p:spPr>
      </p:pic>
      <p:pic>
        <p:nvPicPr>
          <p:cNvPr id="6" name="Picture 3" descr="\\Piotuh\для обмена\Организаторы\Май\ШАГ\25.09.2025\20250925_142438(0).jpg">
            <a:extLst>
              <a:ext uri="{FF2B5EF4-FFF2-40B4-BE49-F238E27FC236}">
                <a16:creationId xmlns:a16="http://schemas.microsoft.com/office/drawing/2014/main" id="{F13A7165-D8F6-375D-1344-13017230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89643"/>
            <a:ext cx="4818854" cy="199899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5CD7F-71BB-AE3F-3FAF-C83272536118}"/>
              </a:ext>
            </a:extLst>
          </p:cNvPr>
          <p:cNvSpPr txBox="1"/>
          <p:nvPr/>
        </p:nvSpPr>
        <p:spPr>
          <a:xfrm>
            <a:off x="113186" y="1629396"/>
            <a:ext cx="40848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all" spc="2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сентября состоялось первое мероприятие в рамках информационно-образовательного проекта «Школа Активного Гражданина». На встречу к учащимся была приглашена депутат городского совета депутатов </a:t>
            </a:r>
            <a:r>
              <a:rPr kumimoji="0" lang="ru-RU" sz="1200" b="1" i="0" u="none" strike="noStrike" kern="1200" cap="all" spc="25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карпуть</a:t>
            </a:r>
            <a:r>
              <a:rPr kumimoji="0" lang="ru-RU" sz="1200" b="1" i="0" u="none" strike="noStrike" kern="1200" cap="all" spc="2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all" spc="25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светлана</a:t>
            </a:r>
            <a:r>
              <a:rPr kumimoji="0" lang="ru-RU" sz="1200" b="1" i="0" u="none" strike="noStrike" kern="1200" cap="all" spc="2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all" spc="25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аркадьевна</a:t>
            </a:r>
            <a:r>
              <a:rPr kumimoji="0" lang="ru-RU" sz="1200" b="1" i="0" u="none" strike="noStrike" kern="1200" cap="all" spc="2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фокусе обсуждения были: паспорт гражданина республики беларусь; уважение к государственным символам республики беларусь. значимость гражданской позиции для развития страны. Личные качества гражданина республики беларусь: трудолюбие, честность, ответственность, любовь к родине   </a:t>
            </a:r>
          </a:p>
        </p:txBody>
      </p:sp>
    </p:spTree>
    <p:extLst>
      <p:ext uri="{BB962C8B-B14F-4D97-AF65-F5344CB8AC3E}">
        <p14:creationId xmlns:p14="http://schemas.microsoft.com/office/powerpoint/2010/main" val="32555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\\Piotuh\для обмена\Организаторы\Май\ШАГ\23.10.2025\20251023_133841.jpg"/>
          <p:cNvPicPr>
            <a:picLocks noChangeAspect="1" noChangeArrowheads="1"/>
          </p:cNvPicPr>
          <p:nvPr/>
        </p:nvPicPr>
        <p:blipFill>
          <a:blip r:embed="rId3" cstate="print"/>
          <a:srcRect l="8138" r="25401"/>
          <a:stretch>
            <a:fillRect/>
          </a:stretch>
        </p:blipFill>
        <p:spPr bwMode="auto">
          <a:xfrm>
            <a:off x="5436096" y="430855"/>
            <a:ext cx="3500462" cy="243334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11524"/>
            <a:ext cx="5143536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23.10.2025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чтить законы своего государства и брать на себя ответственность за будущую судьбу своей страны</a:t>
            </a:r>
            <a:r>
              <a:rPr lang="ru-RU" sz="20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sz="2000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\\Piotuh\для обмена\Организаторы\Май\ШАГ\23.10.2025\20251023_134040.jpg"/>
          <p:cNvPicPr>
            <a:picLocks noChangeAspect="1" noChangeArrowheads="1"/>
          </p:cNvPicPr>
          <p:nvPr/>
        </p:nvPicPr>
        <p:blipFill>
          <a:blip r:embed="rId4" cstate="print"/>
          <a:srcRect l="5845" r="4539"/>
          <a:stretch>
            <a:fillRect/>
          </a:stretch>
        </p:blipFill>
        <p:spPr bwMode="auto">
          <a:xfrm>
            <a:off x="4404580" y="2675074"/>
            <a:ext cx="3286148" cy="16941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7" name="Picture 3" descr="\\Piotuh\для обмена\Организаторы\Май\ШАГ\23.10.2025\20251023_141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2471" y="4369175"/>
            <a:ext cx="4929222" cy="22773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3EB799-5096-3A35-08AE-B8886EF29BC4}"/>
              </a:ext>
            </a:extLst>
          </p:cNvPr>
          <p:cNvSpPr txBox="1"/>
          <p:nvPr/>
        </p:nvSpPr>
        <p:spPr>
          <a:xfrm>
            <a:off x="251521" y="2473926"/>
            <a:ext cx="3611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октября в школе прошла встреча с главным редактором ГУ «Редакция газеты «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</a:t>
            </a:r>
            <a:r>
              <a:rPr lang="be-BY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зінскія навіны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Глушко Ольгой Владимировной. Учащиеся совместно с Ольгой Владимировной обсудили такие темы как: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Республики Беларусь. Президент Республики Беларусь. Всебелорусское народное собрание. Ветви государственной власти. Государственные награды и премии</a:t>
            </a:r>
            <a:endParaRPr lang="ru-BY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5778" y="188640"/>
            <a:ext cx="6715172" cy="16312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27.11.2025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грамотно пользоваться своими права, честно и добросовестно исполнять свои обязанности»</a:t>
            </a:r>
          </a:p>
        </p:txBody>
      </p:sp>
      <p:pic>
        <p:nvPicPr>
          <p:cNvPr id="2050" name="Picture 2" descr="\\Piotuh\для обмена\Организаторы\Май\ШАГ\27.11.2025\20251127_14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357" y="1854136"/>
            <a:ext cx="5129286" cy="23697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EB30B-98ED-B40E-43CD-574B13343BE8}"/>
              </a:ext>
            </a:extLst>
          </p:cNvPr>
          <p:cNvSpPr txBox="1"/>
          <p:nvPr/>
        </p:nvSpPr>
        <p:spPr>
          <a:xfrm>
            <a:off x="799938" y="4365104"/>
            <a:ext cx="7372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27 ноября на встречу с учащимися была приглашена Чайковская Дарья Дмитриевна – старший следователь Жодинского ГОСК. Гостья и учащиеся обсудили гарантии государства по защите прав и свобод граждан. Конституционные права и обязанности гражданина Республики Беларусь. Обязанности учащихся. Права ребенка. Взаимосвязь прав и обязанностей</a:t>
            </a:r>
            <a:endParaRPr lang="ru-BY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04038"/>
            <a:ext cx="664373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23.12.2025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знать и уважать историю своей страны, белорусского народа</a:t>
            </a:r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\\Piotuh\для обмена\Организаторы\Май\ШАГ\23.12.2025\20251223_13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11" y="1388960"/>
            <a:ext cx="4501734" cy="20798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\\Piotuh\для обмена\Организаторы\Май\ШАГ\23.12.2025\20251223_134053.jpg"/>
          <p:cNvPicPr>
            <a:picLocks noChangeAspect="1" noChangeArrowheads="1"/>
          </p:cNvPicPr>
          <p:nvPr/>
        </p:nvPicPr>
        <p:blipFill>
          <a:blip r:embed="rId4" cstate="print"/>
          <a:srcRect l="9143" r="15034"/>
          <a:stretch>
            <a:fillRect/>
          </a:stretch>
        </p:blipFill>
        <p:spPr bwMode="auto">
          <a:xfrm>
            <a:off x="4552074" y="1948525"/>
            <a:ext cx="4104456" cy="250092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95872F-AB7B-1682-5704-3F500256FDF3}"/>
              </a:ext>
            </a:extLst>
          </p:cNvPr>
          <p:cNvSpPr txBox="1"/>
          <p:nvPr/>
        </p:nvSpPr>
        <p:spPr>
          <a:xfrm>
            <a:off x="1315707" y="4633648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23 декабря в рамках информационно-образовательного проекта «ШАГ» нашу школу посетил Минич Дмитрий Викторович – директор ГУК «Жодинский краеведческий музей». На мероприятии были актуализированы знания учащихся о важнейших событиях истории белорусского народа, которые должен знать, уважать и которыми может гордиться каждый гражданин нашей страны </a:t>
            </a:r>
            <a:endParaRPr lang="ru-BY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45845"/>
            <a:ext cx="6500858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29.01.2026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</a:t>
            </a:r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быть готовым </a:t>
            </a:r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любую минуту встать на защиту Родины</a:t>
            </a:r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\\Piotuh\для обмена\Организаторы\Май\ШАГ\29.01.2026\20260129_143255.jpg"/>
          <p:cNvPicPr>
            <a:picLocks noChangeAspect="1" noChangeArrowheads="1"/>
          </p:cNvPicPr>
          <p:nvPr/>
        </p:nvPicPr>
        <p:blipFill>
          <a:blip r:embed="rId3" cstate="print"/>
          <a:srcRect b="32429"/>
          <a:stretch>
            <a:fillRect/>
          </a:stretch>
        </p:blipFill>
        <p:spPr bwMode="auto">
          <a:xfrm>
            <a:off x="5004048" y="1556792"/>
            <a:ext cx="3786214" cy="4548204"/>
          </a:xfrm>
          <a:prstGeom prst="rect">
            <a:avLst/>
          </a:prstGeom>
          <a:noFill/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84FFA-FDE4-2F9D-5F56-72CF28A039DE}"/>
              </a:ext>
            </a:extLst>
          </p:cNvPr>
          <p:cNvSpPr txBox="1"/>
          <p:nvPr/>
        </p:nvSpPr>
        <p:spPr>
          <a:xfrm>
            <a:off x="467544" y="1772816"/>
            <a:ext cx="4192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 этот день на встречу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с учащимися был приглашен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и.о. начальника обособленной группы г. Жодино </a:t>
            </a:r>
            <a:r>
              <a:rPr lang="ru-RU" b="1" dirty="0" err="1">
                <a:solidFill>
                  <a:srgbClr val="0070C0"/>
                </a:solidFill>
              </a:rPr>
              <a:t>Лепешко</a:t>
            </a:r>
            <a:r>
              <a:rPr lang="ru-RU" b="1" dirty="0">
                <a:solidFill>
                  <a:srgbClr val="0070C0"/>
                </a:solidFill>
              </a:rPr>
              <a:t> Сергей Александрович. В фокусе обсуждения были такие вопросы как: мир как безусловная ценность и необходимое условие жизни, благополучия и развития. Вооруженные Силы Республики Беларусь. Система военного образования в Республике Беларусь. Военно-патриотические клубы учащихся</a:t>
            </a:r>
            <a:endParaRPr lang="ru-BY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572428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26.02.2026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быть частью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белорусского общества»</a:t>
            </a:r>
          </a:p>
          <a:p>
            <a:pPr algn="ctr"/>
            <a:endParaRPr lang="ru-RU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\\Piotuh\для обмена\Организаторы\Май\ШАГ\26.02.2026\20260226_13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084" y="1604620"/>
            <a:ext cx="3025832" cy="2803690"/>
          </a:xfrm>
          <a:prstGeom prst="rect">
            <a:avLst/>
          </a:prstGeom>
          <a:noFill/>
        </p:spPr>
      </p:pic>
      <p:pic>
        <p:nvPicPr>
          <p:cNvPr id="5123" name="Picture 3" descr="\\Piotuh\для обмена\Организаторы\Май\ШАГ\26.02.2026\20260226_134054.jpg"/>
          <p:cNvPicPr>
            <a:picLocks noChangeAspect="1" noChangeArrowheads="1"/>
          </p:cNvPicPr>
          <p:nvPr/>
        </p:nvPicPr>
        <p:blipFill>
          <a:blip r:embed="rId4" cstate="print"/>
          <a:srcRect l="28911" r="7350"/>
          <a:stretch>
            <a:fillRect/>
          </a:stretch>
        </p:blipFill>
        <p:spPr bwMode="auto">
          <a:xfrm rot="5400000">
            <a:off x="5464916" y="3212006"/>
            <a:ext cx="4227645" cy="306434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9B4ED8-0C4D-7B66-0291-3C641C11E7FC}"/>
              </a:ext>
            </a:extLst>
          </p:cNvPr>
          <p:cNvSpPr txBox="1"/>
          <p:nvPr/>
        </p:nvSpPr>
        <p:spPr>
          <a:xfrm>
            <a:off x="305577" y="1231663"/>
            <a:ext cx="25195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26 февраля руководитель ВПВ </a:t>
            </a:r>
            <a:r>
              <a:rPr lang="ru-RU" b="1" dirty="0" err="1">
                <a:solidFill>
                  <a:srgbClr val="0070C0"/>
                </a:solidFill>
              </a:rPr>
              <a:t>Ляшкевич</a:t>
            </a:r>
            <a:r>
              <a:rPr lang="ru-RU" b="1" dirty="0">
                <a:solidFill>
                  <a:srgbClr val="0070C0"/>
                </a:solidFill>
              </a:rPr>
              <a:t> Светлана Владимировна актуализировала знания учащихся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 значении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 содержании понятий «патриот», «патриотизм», «созидательный труд», «экономическая безопасность»;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 важности патриотизма,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 роли созидательного труда на благо страны </a:t>
            </a:r>
            <a:endParaRPr lang="ru-BY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71283"/>
            <a:ext cx="8001056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19.03.2026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</a:t>
            </a:r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значит разделять и поддерживать </a:t>
            </a:r>
          </a:p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духовные ценности белорусского общества»</a:t>
            </a:r>
          </a:p>
          <a:p>
            <a:pPr algn="ctr"/>
            <a:endParaRPr lang="ru-RU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\\Piotuh\для обмена\Организаторы\Май\ШАГ\19.03.2026\20260319_133954.jpg"/>
          <p:cNvPicPr>
            <a:picLocks noChangeAspect="1" noChangeArrowheads="1"/>
          </p:cNvPicPr>
          <p:nvPr/>
        </p:nvPicPr>
        <p:blipFill>
          <a:blip r:embed="rId3" cstate="print"/>
          <a:srcRect l="2758" r="11750"/>
          <a:stretch>
            <a:fillRect/>
          </a:stretch>
        </p:blipFill>
        <p:spPr bwMode="auto">
          <a:xfrm>
            <a:off x="4500546" y="1484784"/>
            <a:ext cx="4429156" cy="23935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\\Piotuh\для обмена\Организаторы\Май\ШАГ\19.03.2026\20260319_134012.jpg"/>
          <p:cNvPicPr>
            <a:picLocks noChangeAspect="1" noChangeArrowheads="1"/>
          </p:cNvPicPr>
          <p:nvPr/>
        </p:nvPicPr>
        <p:blipFill>
          <a:blip r:embed="rId4" cstate="print"/>
          <a:srcRect r="17776"/>
          <a:stretch>
            <a:fillRect/>
          </a:stretch>
        </p:blipFill>
        <p:spPr bwMode="auto">
          <a:xfrm>
            <a:off x="3978728" y="3872983"/>
            <a:ext cx="5133767" cy="28845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7EA1A-74BB-B0F1-432C-19DF961729C3}"/>
              </a:ext>
            </a:extLst>
          </p:cNvPr>
          <p:cNvSpPr txBox="1"/>
          <p:nvPr/>
        </p:nvSpPr>
        <p:spPr>
          <a:xfrm>
            <a:off x="438487" y="1502688"/>
            <a:ext cx="32328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19 марта на встречу с учащимися была приглашена Бычкова Анастасия Владимировна– директор ГУК «Центральная городская библиотека г. Жодино». В центре обсуждения были вопросы: духовные ценности белорусского народа; историко-культурное наследие Беларуси; важность сохранения исторической памяти; семейные ценности белорусов; экологическая ответственность гражданина Беларуси</a:t>
            </a:r>
            <a:endParaRPr lang="ru-BY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24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\\Piotuh\для обмена\Организаторы\Май\ШАГ\23.04.2026\IMG-96647ea239deb8ee82664c81ac92c33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23937"/>
            <a:ext cx="3619420" cy="2714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1804"/>
            <a:ext cx="6984776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23.04.2026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«Быть достойным гражданином </a:t>
            </a:r>
          </a:p>
          <a:p>
            <a:pPr algn="ctr"/>
            <a:r>
              <a:rPr lang="ru-RU" b="1" cap="none" spc="0" dirty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Беларусь – значит гордиться достижениями Беларуси»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400F0-7FCC-9739-E6DE-4AA8D32EE4D5}"/>
              </a:ext>
            </a:extLst>
          </p:cNvPr>
          <p:cNvSpPr txBox="1"/>
          <p:nvPr/>
        </p:nvSpPr>
        <p:spPr>
          <a:xfrm>
            <a:off x="473569" y="1714228"/>
            <a:ext cx="4314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23 апреля в рамках информационно-образовательного проекта «ШАГ» школу посетила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</a:rPr>
              <a:t>Шкуратенко</a:t>
            </a:r>
            <a:r>
              <a:rPr lang="ru-RU" b="1" dirty="0">
                <a:solidFill>
                  <a:srgbClr val="0070C0"/>
                </a:solidFill>
              </a:rPr>
              <a:t> Валентина Ивановна – преподаватель ГУО «ЖПК».  Учащиеся и гостья обсудили высокотехнологичные достижения в экономике и науке; спортивные достижения; устойчивое сельское хозяйство; доступность образования; качественное здравоохранения</a:t>
            </a:r>
            <a:endParaRPr lang="ru-BY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657</TotalTime>
  <Words>754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Times New Roman</vt:lpstr>
      <vt:lpstr>Wingdings</vt:lpstr>
      <vt:lpstr>Wingdings 2</vt:lpstr>
      <vt:lpstr>Официальная</vt:lpstr>
      <vt:lpstr>В 2025/2026 учебном году информационно-образовательный проект «Школа Активного Гражданина» проходил под девизом «Быть достойным гражданином  - значит быть активным гражданином Республики Беларусь» </vt:lpstr>
      <vt:lpstr>  25.09.2025 Тема: «Быть достойным гражданином  Республики Беларусь –   быть преданным своей Родине»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K24</dc:creator>
  <cp:lastModifiedBy>школа Организатор</cp:lastModifiedBy>
  <cp:revision>56</cp:revision>
  <dcterms:created xsi:type="dcterms:W3CDTF">2026-05-13T07:53:02Z</dcterms:created>
  <dcterms:modified xsi:type="dcterms:W3CDTF">2026-05-21T11:37:22Z</dcterms:modified>
</cp:coreProperties>
</file>